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sldIdLst>
    <p:sldId id="257" r:id="rId2"/>
  </p:sldIdLst>
  <p:sldSz cx="9144000" cy="6858000" type="screen4x3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スタイルなし、表のグリッド線なし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16D9F66E-5EB9-4882-86FB-DCBF35E3C3E4}" styleName="中間スタイル 4 - アクセント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E8B1032C-EA38-4F05-BA0D-38AFFFC7BED3}" styleName="淡色スタイル 3 - アクセント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10A1B5D5-9B99-4C35-A422-299274C87663}" styleName="中間スタイル 1 - アクセント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20" d="100"/>
          <a:sy n="120" d="100"/>
        </p:scale>
        <p:origin x="-510" y="31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ja-JP" altLang="en-US" smtClean="0"/>
              <a:t>マスター サブタイトルの書式設定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5947D4-99D8-4392-84C3-C2FE314DED32}" type="datetimeFigureOut">
              <a:rPr kumimoji="1" lang="ja-JP" altLang="en-US" smtClean="0"/>
              <a:t>2020/7/13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7E2A6-9420-4A39-9389-BB50831C0E95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7837444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5947D4-99D8-4392-84C3-C2FE314DED32}" type="datetimeFigureOut">
              <a:rPr kumimoji="1" lang="ja-JP" altLang="en-US" smtClean="0"/>
              <a:t>2020/7/13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7E2A6-9420-4A39-9389-BB50831C0E95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9347385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5947D4-99D8-4392-84C3-C2FE314DED32}" type="datetimeFigureOut">
              <a:rPr kumimoji="1" lang="ja-JP" altLang="en-US" smtClean="0"/>
              <a:t>2020/7/13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7E2A6-9420-4A39-9389-BB50831C0E95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6022692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5947D4-99D8-4392-84C3-C2FE314DED32}" type="datetimeFigureOut">
              <a:rPr kumimoji="1" lang="ja-JP" altLang="en-US" smtClean="0"/>
              <a:t>2020/7/13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7E2A6-9420-4A39-9389-BB50831C0E95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3324036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テキス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6" name="コンテンツ プレースホルダー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7" name="日付プレースホルダー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5947D4-99D8-4392-84C3-C2FE314DED32}" type="datetimeFigureOut">
              <a:rPr kumimoji="1" lang="ja-JP" altLang="en-US" smtClean="0"/>
              <a:t>2020/7/13</a:t>
            </a:fld>
            <a:endParaRPr kumimoji="1" lang="ja-JP" altLang="en-US"/>
          </a:p>
        </p:txBody>
      </p:sp>
      <p:sp>
        <p:nvSpPr>
          <p:cNvPr id="8" name="フッター プレースホルダー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ー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7E2A6-9420-4A39-9389-BB50831C0E95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4409597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5947D4-99D8-4392-84C3-C2FE314DED32}" type="datetimeFigureOut">
              <a:rPr kumimoji="1" lang="ja-JP" altLang="en-US" smtClean="0"/>
              <a:t>2020/7/13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7E2A6-9420-4A39-9389-BB50831C0E95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0944805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5947D4-99D8-4392-84C3-C2FE314DED32}" type="datetimeFigureOut">
              <a:rPr kumimoji="1" lang="ja-JP" altLang="en-US" smtClean="0"/>
              <a:t>2020/7/13</a:t>
            </a:fld>
            <a:endParaRPr kumimoji="1" lang="ja-JP" altLang="en-US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7E2A6-9420-4A39-9389-BB50831C0E95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2658617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5947D4-99D8-4392-84C3-C2FE314DED32}" type="datetimeFigureOut">
              <a:rPr kumimoji="1" lang="ja-JP" altLang="en-US" smtClean="0"/>
              <a:t>2020/7/13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7E2A6-9420-4A39-9389-BB50831C0E95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8687577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図プレースホルダー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5947D4-99D8-4392-84C3-C2FE314DED32}" type="datetimeFigureOut">
              <a:rPr kumimoji="1" lang="ja-JP" altLang="en-US" smtClean="0"/>
              <a:t>2020/7/13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7E2A6-9420-4A39-9389-BB50831C0E95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9528796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5947D4-99D8-4392-84C3-C2FE314DED32}" type="datetimeFigureOut">
              <a:rPr kumimoji="1" lang="ja-JP" altLang="en-US" smtClean="0"/>
              <a:t>2020/7/13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7E2A6-9420-4A39-9389-BB50831C0E95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0179343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5947D4-99D8-4392-84C3-C2FE314DED32}" type="datetimeFigureOut">
              <a:rPr kumimoji="1" lang="ja-JP" altLang="en-US" smtClean="0"/>
              <a:t>2020/7/13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7E2A6-9420-4A39-9389-BB50831C0E95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9264841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ー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5947D4-99D8-4392-84C3-C2FE314DED32}" type="datetimeFigureOut">
              <a:rPr kumimoji="1" lang="ja-JP" altLang="en-US" smtClean="0"/>
              <a:t>2020/7/13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47E2A6-9420-4A39-9389-BB50831C0E95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0623948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44508540"/>
              </p:ext>
            </p:extLst>
          </p:nvPr>
        </p:nvGraphicFramePr>
        <p:xfrm>
          <a:off x="575856" y="908720"/>
          <a:ext cx="2700000" cy="5400000"/>
        </p:xfrm>
        <a:graphic>
          <a:graphicData uri="http://schemas.openxmlformats.org/drawingml/2006/table">
            <a:tbl>
              <a:tblPr bandRow="1">
                <a:tableStyleId>{E8B1032C-EA38-4F05-BA0D-38AFFFC7BED3}</a:tableStyleId>
              </a:tblPr>
              <a:tblGrid>
                <a:gridCol w="540000"/>
                <a:gridCol w="540000"/>
                <a:gridCol w="540000"/>
                <a:gridCol w="540000"/>
                <a:gridCol w="540000"/>
              </a:tblGrid>
              <a:tr h="1800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ja-JP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あ</a:t>
                      </a:r>
                      <a:endParaRPr lang="ja-JP" sz="1000" b="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ja-JP" sz="1000" ker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い</a:t>
                      </a:r>
                      <a:endParaRPr lang="ja-JP" sz="1000" b="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ja-JP" sz="1000" ker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う</a:t>
                      </a:r>
                      <a:endParaRPr lang="ja-JP" sz="1000" b="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ja-JP" sz="1000" ker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え</a:t>
                      </a:r>
                      <a:endParaRPr lang="ja-JP" sz="1000" b="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ja-JP" sz="1000" ker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お</a:t>
                      </a:r>
                      <a:endParaRPr lang="ja-JP" sz="1000" b="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</a:tr>
              <a:tr h="1800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ja-JP" sz="1000" b="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  <a:cs typeface="+mn-cs"/>
                        </a:rPr>
                        <a:t>a</a:t>
                      </a:r>
                      <a:endParaRPr lang="ja-JP" sz="1000" b="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ja-JP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i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ja-JP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u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ja-JP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e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ja-JP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o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</a:tr>
              <a:tr h="1800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ja-JP" sz="1000" ker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か</a:t>
                      </a:r>
                      <a:endParaRPr lang="ja-JP" sz="1000" b="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ja-JP" sz="1000" ker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き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ja-JP" sz="1000" ker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く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ja-JP" sz="1000" ker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け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ja-JP" sz="1000" ker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こ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</a:tr>
              <a:tr h="1800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ka</a:t>
                      </a:r>
                      <a:endParaRPr lang="ja-JP" sz="1000" b="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ki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ku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ke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ko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</a:tr>
              <a:tr h="1800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ja-JP" sz="1000" ker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さ</a:t>
                      </a:r>
                      <a:endParaRPr lang="ja-JP" sz="1000" b="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ja-JP" sz="1000" ker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し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ja-JP" sz="1000" ker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す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ja-JP" sz="1000" ker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せ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ja-JP" sz="1000" ker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そ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</a:tr>
              <a:tr h="1800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sa</a:t>
                      </a:r>
                      <a:endParaRPr lang="ja-JP" sz="1000" b="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si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su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se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so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</a:tr>
              <a:tr h="1800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ja-JP" sz="1000" ker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た</a:t>
                      </a:r>
                      <a:endParaRPr lang="ja-JP" sz="1000" b="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ja-JP" sz="1000" ker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ち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ja-JP" sz="1000" ker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つ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ja-JP" sz="1000" ker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て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ja-JP" sz="1000" ker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と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</a:tr>
              <a:tr h="1800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ta</a:t>
                      </a:r>
                      <a:endParaRPr lang="ja-JP" sz="1000" b="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ti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tu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te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to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</a:tr>
              <a:tr h="1800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ja-JP" sz="1000" ker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な</a:t>
                      </a:r>
                      <a:endParaRPr lang="ja-JP" sz="1000" b="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ja-JP" sz="1000" ker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に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ja-JP" sz="1000" ker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ぬ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ja-JP" sz="1000" ker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ね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ja-JP" sz="1000" ker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の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</a:tr>
              <a:tr h="1800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na</a:t>
                      </a:r>
                      <a:endParaRPr lang="ja-JP" sz="1000" b="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ni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nu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ne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no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</a:tr>
              <a:tr h="1800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ja-JP" sz="1000" ker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は</a:t>
                      </a:r>
                      <a:endParaRPr lang="ja-JP" sz="1000" b="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ja-JP" sz="1000" ker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ひ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ja-JP" sz="1000" ker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ふ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ja-JP" sz="1000" ker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へ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ja-JP" sz="1000" ker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ほ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</a:tr>
              <a:tr h="1800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ha</a:t>
                      </a:r>
                      <a:endParaRPr lang="ja-JP" sz="1000" b="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hi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hu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he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ho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</a:tr>
              <a:tr h="1800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ja-JP" sz="1000" ker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ま</a:t>
                      </a:r>
                      <a:endParaRPr lang="ja-JP" sz="1000" b="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ja-JP" sz="1000" ker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み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ja-JP" sz="1000" ker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む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ja-JP" sz="1000" ker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め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ja-JP" sz="1000" ker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も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</a:tr>
              <a:tr h="1800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ma</a:t>
                      </a:r>
                      <a:endParaRPr lang="ja-JP" sz="1000" b="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mi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mu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me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mo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</a:tr>
              <a:tr h="1800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ja-JP" sz="1000" ker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や</a:t>
                      </a:r>
                      <a:endParaRPr lang="ja-JP" sz="1000" b="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ja-JP" sz="1000" ker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　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ja-JP" sz="1000" ker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ゆ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ja-JP" sz="1000" ker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　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ja-JP" sz="1000" ker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よ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</a:tr>
              <a:tr h="1800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ya</a:t>
                      </a:r>
                      <a:endParaRPr lang="ja-JP" sz="1000" b="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ja-JP" sz="1000" ker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　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yu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ja-JP" sz="1000" ker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　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yo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</a:tr>
              <a:tr h="1800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ja-JP" sz="1000" ker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ら</a:t>
                      </a:r>
                      <a:endParaRPr lang="ja-JP" sz="1000" b="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ja-JP" sz="1000" ker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り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ja-JP" sz="1000" ker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る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ja-JP" sz="1000" ker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れ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ja-JP" sz="1000" ker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ろ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</a:tr>
              <a:tr h="1800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ra</a:t>
                      </a:r>
                      <a:endParaRPr lang="ja-JP" sz="1000" b="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ri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ru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re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ro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</a:tr>
              <a:tr h="1800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ja-JP" sz="1000" ker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わ</a:t>
                      </a:r>
                      <a:endParaRPr lang="ja-JP" sz="1000" b="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ja-JP" sz="1000" ker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　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ja-JP" sz="1000" ker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を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ja-JP" sz="1000" ker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　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ja-JP" sz="1000" ker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ん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</a:tr>
              <a:tr h="1800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wa</a:t>
                      </a:r>
                      <a:endParaRPr lang="ja-JP" sz="1000" b="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ja-JP" sz="1000" ker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　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wo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ja-JP" sz="1000" ker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　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nn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</a:tr>
              <a:tr h="1800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ja-JP" sz="1000" ker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が</a:t>
                      </a:r>
                      <a:endParaRPr lang="ja-JP" sz="1000" b="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ja-JP" sz="1000" ker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ぎ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ja-JP" sz="1000" ker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ぐ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ja-JP" sz="1000" ker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げ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ja-JP" sz="1000" ker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ご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</a:tr>
              <a:tr h="1800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ga</a:t>
                      </a:r>
                      <a:endParaRPr lang="ja-JP" sz="1000" b="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gi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gu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ge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go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</a:tr>
              <a:tr h="1800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ja-JP" sz="1000" ker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ざ</a:t>
                      </a:r>
                      <a:endParaRPr lang="ja-JP" sz="1000" b="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ja-JP" sz="1000" ker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じ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ja-JP" sz="1000" ker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ず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ja-JP" sz="1000" ker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ぜ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ja-JP" sz="1000" ker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ぞ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</a:tr>
              <a:tr h="1800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za</a:t>
                      </a:r>
                      <a:endParaRPr lang="ja-JP" sz="1000" b="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zi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zu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ze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zo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</a:tr>
              <a:tr h="1800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ja-JP" sz="1000" ker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だ</a:t>
                      </a:r>
                      <a:endParaRPr lang="ja-JP" sz="1000" b="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ja-JP" sz="1000" ker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ぢ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ja-JP" sz="1000" ker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づ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ja-JP" sz="1000" ker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で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ja-JP" sz="1000" ker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ど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</a:tr>
              <a:tr h="1800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da</a:t>
                      </a:r>
                      <a:endParaRPr lang="ja-JP" sz="1000" b="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di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du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de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do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</a:tr>
              <a:tr h="1800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ja-JP" sz="1000" ker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ば</a:t>
                      </a:r>
                      <a:endParaRPr lang="ja-JP" sz="1000" b="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ja-JP" sz="1000" ker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び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ja-JP" sz="1000" ker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ぶ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ja-JP" sz="1000" ker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べ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ja-JP" sz="1000" ker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ぼ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</a:tr>
              <a:tr h="1800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ba</a:t>
                      </a:r>
                      <a:endParaRPr lang="ja-JP" sz="1000" b="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bi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bu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be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bo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</a:tr>
              <a:tr h="1800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ja-JP" sz="1000" ker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ぱ</a:t>
                      </a:r>
                      <a:endParaRPr lang="ja-JP" sz="1000" b="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ja-JP" sz="1000" ker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ぴ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ja-JP" sz="1000" ker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ぷ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ja-JP" sz="1000" ker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ぺ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ja-JP" sz="1000" ker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ぽ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</a:tr>
              <a:tr h="1800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pa</a:t>
                      </a:r>
                      <a:endParaRPr lang="ja-JP" sz="1000" b="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pi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pu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pe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00" kern="0" dirty="0" err="1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po</a:t>
                      </a:r>
                      <a:endParaRPr lang="ja-JP" sz="1000" kern="100" dirty="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</a:tr>
            </a:tbl>
          </a:graphicData>
        </a:graphic>
      </p:graphicFrame>
      <p:graphicFrame>
        <p:nvGraphicFramePr>
          <p:cNvPr id="14" name="表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87147516"/>
              </p:ext>
            </p:extLst>
          </p:nvPr>
        </p:nvGraphicFramePr>
        <p:xfrm>
          <a:off x="3744088" y="908720"/>
          <a:ext cx="1620000" cy="5040000"/>
        </p:xfrm>
        <a:graphic>
          <a:graphicData uri="http://schemas.openxmlformats.org/drawingml/2006/table">
            <a:tbl>
              <a:tblPr bandRow="1">
                <a:tableStyleId>{E8B1032C-EA38-4F05-BA0D-38AFFFC7BED3}</a:tableStyleId>
              </a:tblPr>
              <a:tblGrid>
                <a:gridCol w="540000"/>
                <a:gridCol w="540000"/>
                <a:gridCol w="540000"/>
              </a:tblGrid>
              <a:tr h="1800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ja-JP" sz="1000" ker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きゃ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ja-JP" sz="1000" ker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きゅ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ja-JP" sz="1000" ker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きょ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</a:tr>
              <a:tr h="1800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ja-JP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k</a:t>
                      </a:r>
                      <a:r>
                        <a:rPr lang="en-US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ya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ja-JP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k</a:t>
                      </a:r>
                      <a:r>
                        <a:rPr lang="en-US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yu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ja-JP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k</a:t>
                      </a:r>
                      <a:r>
                        <a:rPr lang="en-US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yo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</a:tr>
              <a:tr h="1800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ja-JP" sz="1000" ker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しゃ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ja-JP" sz="1000" ker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しゅ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ja-JP" sz="1000" ker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しょ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</a:tr>
              <a:tr h="1800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ja-JP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s</a:t>
                      </a:r>
                      <a:r>
                        <a:rPr lang="en-US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ya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ja-JP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s</a:t>
                      </a:r>
                      <a:r>
                        <a:rPr lang="en-US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yu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ja-JP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s</a:t>
                      </a:r>
                      <a:r>
                        <a:rPr lang="en-US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yo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</a:tr>
              <a:tr h="1800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ja-JP" sz="1000" ker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ちゃ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ja-JP" sz="1000" ker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ちゅ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ja-JP" sz="1000" ker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ちょ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</a:tr>
              <a:tr h="1800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ja-JP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t</a:t>
                      </a:r>
                      <a:r>
                        <a:rPr lang="en-US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ya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ja-JP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t</a:t>
                      </a:r>
                      <a:r>
                        <a:rPr lang="en-US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yu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ja-JP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t</a:t>
                      </a:r>
                      <a:r>
                        <a:rPr lang="en-US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yo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</a:tr>
              <a:tr h="1800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ja-JP" sz="1000" ker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にゃ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ja-JP" sz="1000" ker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にゅ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ja-JP" sz="1000" ker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にょ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</a:tr>
              <a:tr h="1800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ja-JP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n</a:t>
                      </a:r>
                      <a:r>
                        <a:rPr lang="en-US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ya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ja-JP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n</a:t>
                      </a:r>
                      <a:r>
                        <a:rPr lang="en-US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yu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ja-JP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n</a:t>
                      </a:r>
                      <a:r>
                        <a:rPr lang="en-US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yo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</a:tr>
              <a:tr h="1800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ja-JP" sz="1000" ker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ひゃ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ja-JP" sz="1000" ker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ひゅ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ja-JP" sz="1000" ker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ひょ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</a:tr>
              <a:tr h="1800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ja-JP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h</a:t>
                      </a:r>
                      <a:r>
                        <a:rPr lang="en-US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ya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ja-JP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h</a:t>
                      </a:r>
                      <a:r>
                        <a:rPr lang="en-US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yu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ja-JP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h</a:t>
                      </a:r>
                      <a:r>
                        <a:rPr lang="en-US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yo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</a:tr>
              <a:tr h="1800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ja-JP" sz="1000" ker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みゃ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ja-JP" sz="1000" ker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みゅ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ja-JP" sz="1000" ker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みょ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</a:tr>
              <a:tr h="1800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ja-JP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m</a:t>
                      </a:r>
                      <a:r>
                        <a:rPr lang="en-US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ya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ja-JP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m</a:t>
                      </a:r>
                      <a:r>
                        <a:rPr lang="en-US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yu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ja-JP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m</a:t>
                      </a:r>
                      <a:r>
                        <a:rPr lang="en-US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yo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</a:tr>
              <a:tr h="1800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ja-JP" sz="1000" ker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りゃ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ja-JP" sz="1000" ker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りゅ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ja-JP" sz="1000" ker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りょ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</a:tr>
              <a:tr h="1800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ja-JP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r</a:t>
                      </a:r>
                      <a:r>
                        <a:rPr lang="en-US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ya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ja-JP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r</a:t>
                      </a:r>
                      <a:r>
                        <a:rPr lang="en-US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yu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ja-JP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r</a:t>
                      </a:r>
                      <a:r>
                        <a:rPr lang="en-US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yo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</a:tr>
              <a:tr h="1800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ja-JP" sz="1000" ker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ぎゃ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ja-JP" sz="1000" ker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ぎゅ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ja-JP" sz="1000" ker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ぎょ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</a:tr>
              <a:tr h="1800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ja-JP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g</a:t>
                      </a:r>
                      <a:r>
                        <a:rPr lang="en-US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ya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ja-JP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g</a:t>
                      </a:r>
                      <a:r>
                        <a:rPr lang="en-US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yu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ja-JP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g</a:t>
                      </a:r>
                      <a:r>
                        <a:rPr lang="en-US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yo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</a:tr>
              <a:tr h="1800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ja-JP" sz="1000" ker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じゃ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ja-JP" sz="1000" ker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じゅ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ja-JP" sz="1000" ker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じょ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</a:tr>
              <a:tr h="1800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00" ker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Ja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00" ker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Ju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00" ker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Jo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</a:tr>
              <a:tr h="1800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ja-JP" sz="1000" ker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びゃ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ja-JP" sz="1000" ker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びゅ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ja-JP" sz="1000" ker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びょ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</a:tr>
              <a:tr h="1800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ja-JP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b</a:t>
                      </a:r>
                      <a:r>
                        <a:rPr lang="en-US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ya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ja-JP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b</a:t>
                      </a:r>
                      <a:r>
                        <a:rPr lang="en-US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yu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ja-JP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b</a:t>
                      </a:r>
                      <a:r>
                        <a:rPr lang="en-US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yo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</a:tr>
              <a:tr h="1800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ja-JP" sz="1000" ker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ぴゃ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ja-JP" sz="1000" ker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ぴゅ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ja-JP" sz="1000" ker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ぴょ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</a:tr>
              <a:tr h="1800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pya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pyu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pyo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</a:tr>
              <a:tr h="1800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ja-JP" sz="1000" ker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ふぁ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ja-JP" sz="1000" ker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ふ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ja-JP" sz="1000" ker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ふぉ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</a:tr>
              <a:tr h="1800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fa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fu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fo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</a:tr>
              <a:tr h="1800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ja-JP" sz="1000" ker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ヴぁ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ja-JP" sz="1000" ker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ヴ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ja-JP" sz="1000" ker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ヴぉ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</a:tr>
              <a:tr h="1800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va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vu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vo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</a:tr>
              <a:tr h="1800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ja-JP" sz="1000" ker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でぃ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</a:endParaRPr>
                    </a:p>
                  </a:txBody>
                  <a:tcPr marL="16334" marR="16334" marT="0" marB="0" anchor="ctr"/>
                </a:tc>
              </a:tr>
              <a:tr h="1800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dhi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endParaRPr lang="ja-JP" sz="1000" kern="100" dirty="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</a:endParaRPr>
                    </a:p>
                  </a:txBody>
                  <a:tcPr marL="16334" marR="16334" marT="0" marB="0" anchor="ctr"/>
                </a:tc>
              </a:tr>
            </a:tbl>
          </a:graphicData>
        </a:graphic>
      </p:graphicFrame>
      <p:graphicFrame>
        <p:nvGraphicFramePr>
          <p:cNvPr id="15" name="表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41480010"/>
              </p:ext>
            </p:extLst>
          </p:nvPr>
        </p:nvGraphicFramePr>
        <p:xfrm>
          <a:off x="5832440" y="908720"/>
          <a:ext cx="2700000" cy="1440000"/>
        </p:xfrm>
        <a:graphic>
          <a:graphicData uri="http://schemas.openxmlformats.org/drawingml/2006/table">
            <a:tbl>
              <a:tblPr bandRow="1">
                <a:tableStyleId>{E8B1032C-EA38-4F05-BA0D-38AFFFC7BED3}</a:tableStyleId>
              </a:tblPr>
              <a:tblGrid>
                <a:gridCol w="540000"/>
                <a:gridCol w="540000"/>
                <a:gridCol w="540000"/>
                <a:gridCol w="540000"/>
                <a:gridCol w="540000"/>
              </a:tblGrid>
              <a:tr h="1800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ja-JP" sz="1000" ker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っか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ja-JP" sz="1000" ker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っき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ja-JP" sz="1000" ker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っく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ja-JP" sz="1000" ker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っけ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ja-JP" sz="1000" ker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っこ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</a:tr>
              <a:tr h="1800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ja-JP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k</a:t>
                      </a:r>
                      <a:r>
                        <a:rPr lang="en-US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ka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ja-JP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k</a:t>
                      </a:r>
                      <a:r>
                        <a:rPr lang="en-US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ki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ja-JP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k</a:t>
                      </a:r>
                      <a:r>
                        <a:rPr lang="en-US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ku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ja-JP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k</a:t>
                      </a:r>
                      <a:r>
                        <a:rPr lang="en-US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ke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ja-JP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k</a:t>
                      </a:r>
                      <a:r>
                        <a:rPr lang="en-US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ko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</a:tr>
              <a:tr h="1800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ja-JP" sz="1000" ker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っさ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ja-JP" sz="1000" ker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っし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ja-JP" sz="1000" ker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っす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ja-JP" sz="1000" ker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っせ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ja-JP" sz="1000" ker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っそ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</a:tr>
              <a:tr h="1800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ja-JP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s</a:t>
                      </a:r>
                      <a:r>
                        <a:rPr lang="en-US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sa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ja-JP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s</a:t>
                      </a:r>
                      <a:r>
                        <a:rPr lang="en-US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si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ja-JP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s</a:t>
                      </a:r>
                      <a:r>
                        <a:rPr lang="en-US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su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ja-JP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s</a:t>
                      </a:r>
                      <a:r>
                        <a:rPr lang="en-US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se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ja-JP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s</a:t>
                      </a:r>
                      <a:r>
                        <a:rPr lang="en-US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so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</a:tr>
              <a:tr h="1800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ja-JP" sz="1000" ker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った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ja-JP" sz="1000" ker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っち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ja-JP" sz="1000" ker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っつ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ja-JP" sz="1000" ker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って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ja-JP" sz="1000" ker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っと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</a:tr>
              <a:tr h="1800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ja-JP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t</a:t>
                      </a:r>
                      <a:r>
                        <a:rPr lang="en-US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ta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ja-JP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t</a:t>
                      </a:r>
                      <a:r>
                        <a:rPr lang="en-US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ti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ja-JP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t</a:t>
                      </a:r>
                      <a:r>
                        <a:rPr lang="en-US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tu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ja-JP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t</a:t>
                      </a:r>
                      <a:r>
                        <a:rPr lang="en-US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te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ja-JP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t</a:t>
                      </a:r>
                      <a:r>
                        <a:rPr lang="en-US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to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</a:tr>
              <a:tr h="1800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ja-JP" sz="1000" ker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っぱ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ja-JP" sz="1000" ker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っぴ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ja-JP" sz="1000" ker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っぷ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ja-JP" sz="1000" ker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っぺ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ja-JP" sz="1000" ker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っぽ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</a:tr>
              <a:tr h="1800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ja-JP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p</a:t>
                      </a:r>
                      <a:r>
                        <a:rPr lang="en-US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pa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ja-JP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p</a:t>
                      </a:r>
                      <a:r>
                        <a:rPr lang="en-US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pi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ja-JP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p</a:t>
                      </a:r>
                      <a:r>
                        <a:rPr lang="en-US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pu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ja-JP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p</a:t>
                      </a:r>
                      <a:r>
                        <a:rPr lang="en-US" sz="1000" kern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pe</a:t>
                      </a:r>
                      <a:endParaRPr lang="ja-JP" sz="1000" kern="10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ja-JP" sz="1000" kern="0" dirty="0" err="1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p</a:t>
                      </a:r>
                      <a:r>
                        <a:rPr lang="en-US" sz="1000" kern="0" dirty="0" err="1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po</a:t>
                      </a:r>
                      <a:endParaRPr lang="ja-JP" sz="1000" kern="100" dirty="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Times New Roman"/>
                      </a:endParaRPr>
                    </a:p>
                  </a:txBody>
                  <a:tcPr marL="16334" marR="16334" marT="0" marB="0" anchor="ctr"/>
                </a:tc>
              </a:tr>
            </a:tbl>
          </a:graphicData>
        </a:graphic>
      </p:graphicFrame>
      <p:sp>
        <p:nvSpPr>
          <p:cNvPr id="16" name="角丸四角形 15"/>
          <p:cNvSpPr/>
          <p:nvPr/>
        </p:nvSpPr>
        <p:spPr>
          <a:xfrm>
            <a:off x="5868144" y="4040108"/>
            <a:ext cx="2724150" cy="2269212"/>
          </a:xfrm>
          <a:prstGeom prst="roundRect">
            <a:avLst/>
          </a:prstGeom>
          <a:ln w="952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spcAft>
                <a:spcPts val="0"/>
              </a:spcAft>
            </a:pPr>
            <a:r>
              <a:rPr lang="ja-JP" sz="1050" kern="100" smtClean="0">
                <a:effectLst/>
                <a:latin typeface="Meiryo UI" panose="020B0604030504040204" pitchFamily="50" charset="-128"/>
                <a:ea typeface="Meiryo UI" panose="020B0604030504040204" pitchFamily="50" charset="-128"/>
                <a:cs typeface="Times New Roman"/>
              </a:rPr>
              <a:t>促音</a:t>
            </a:r>
            <a:r>
              <a:rPr lang="ja-JP" sz="1050" kern="100">
                <a:effectLst/>
                <a:latin typeface="Meiryo UI" panose="020B0604030504040204" pitchFamily="50" charset="-128"/>
                <a:ea typeface="Meiryo UI" panose="020B0604030504040204" pitchFamily="50" charset="-128"/>
                <a:cs typeface="Times New Roman"/>
              </a:rPr>
              <a:t>の</a:t>
            </a:r>
            <a:r>
              <a:rPr lang="ja-JP" sz="1050" kern="100" smtClean="0">
                <a:effectLst/>
                <a:latin typeface="Meiryo UI" panose="020B0604030504040204" pitchFamily="50" charset="-128"/>
                <a:ea typeface="Meiryo UI" panose="020B0604030504040204" pitchFamily="50" charset="-128"/>
                <a:cs typeface="Times New Roman"/>
              </a:rPr>
              <a:t>打ち方</a:t>
            </a:r>
            <a:endParaRPr lang="en-US" altLang="ja-JP" sz="1050" kern="100" smtClean="0">
              <a:effectLst/>
              <a:latin typeface="Meiryo UI" panose="020B0604030504040204" pitchFamily="50" charset="-128"/>
              <a:ea typeface="Meiryo UI" panose="020B0604030504040204" pitchFamily="50" charset="-128"/>
              <a:cs typeface="Times New Roman"/>
            </a:endParaRPr>
          </a:p>
          <a:p>
            <a:pPr algn="ctr">
              <a:spcAft>
                <a:spcPts val="0"/>
              </a:spcAft>
            </a:pPr>
            <a:endParaRPr lang="ja-JP" sz="1050" kern="100">
              <a:effectLst/>
              <a:latin typeface="Meiryo UI" panose="020B0604030504040204" pitchFamily="50" charset="-128"/>
              <a:ea typeface="Meiryo UI" panose="020B0604030504040204" pitchFamily="50" charset="-128"/>
              <a:cs typeface="Times New Roman"/>
            </a:endParaRPr>
          </a:p>
          <a:p>
            <a:pPr algn="l">
              <a:spcAft>
                <a:spcPts val="0"/>
              </a:spcAft>
            </a:pPr>
            <a:r>
              <a:rPr lang="ja-JP" sz="1050" kern="100">
                <a:effectLst/>
                <a:latin typeface="Meiryo UI" panose="020B0604030504040204" pitchFamily="50" charset="-128"/>
                <a:ea typeface="Meiryo UI" panose="020B0604030504040204" pitchFamily="50" charset="-128"/>
                <a:cs typeface="Times New Roman"/>
              </a:rPr>
              <a:t>後ろに子音を２つ</a:t>
            </a:r>
            <a:r>
              <a:rPr lang="ja-JP" sz="1050" kern="100" smtClean="0">
                <a:effectLst/>
                <a:latin typeface="Meiryo UI" panose="020B0604030504040204" pitchFamily="50" charset="-128"/>
                <a:ea typeface="Meiryo UI" panose="020B0604030504040204" pitchFamily="50" charset="-128"/>
                <a:cs typeface="Times New Roman"/>
              </a:rPr>
              <a:t>続ける</a:t>
            </a:r>
            <a:endParaRPr lang="en-US" altLang="ja-JP" sz="1050" kern="100" smtClean="0">
              <a:effectLst/>
              <a:latin typeface="Meiryo UI" panose="020B0604030504040204" pitchFamily="50" charset="-128"/>
              <a:ea typeface="Meiryo UI" panose="020B0604030504040204" pitchFamily="50" charset="-128"/>
              <a:cs typeface="Times New Roman"/>
            </a:endParaRPr>
          </a:p>
          <a:p>
            <a:pPr algn="l">
              <a:spcAft>
                <a:spcPts val="0"/>
              </a:spcAft>
            </a:pPr>
            <a:endParaRPr lang="ja-JP" sz="1050" kern="100">
              <a:effectLst/>
              <a:latin typeface="Meiryo UI" panose="020B0604030504040204" pitchFamily="50" charset="-128"/>
              <a:ea typeface="Meiryo UI" panose="020B0604030504040204" pitchFamily="50" charset="-128"/>
              <a:cs typeface="Times New Roman"/>
            </a:endParaRPr>
          </a:p>
          <a:p>
            <a:pPr algn="l">
              <a:spcAft>
                <a:spcPts val="0"/>
              </a:spcAft>
            </a:pPr>
            <a:r>
              <a:rPr lang="ja-JP" sz="1050" kern="100">
                <a:effectLst/>
                <a:latin typeface="Meiryo UI" panose="020B0604030504040204" pitchFamily="50" charset="-128"/>
                <a:ea typeface="Meiryo UI" panose="020B0604030504040204" pitchFamily="50" charset="-128"/>
                <a:cs typeface="Times New Roman"/>
              </a:rPr>
              <a:t>［例］　だった・・</a:t>
            </a:r>
            <a:r>
              <a:rPr lang="ja-JP" sz="1050" kern="100" smtClean="0">
                <a:effectLst/>
                <a:latin typeface="Meiryo UI" panose="020B0604030504040204" pitchFamily="50" charset="-128"/>
                <a:ea typeface="Meiryo UI" panose="020B0604030504040204" pitchFamily="50" charset="-128"/>
                <a:cs typeface="Times New Roman"/>
              </a:rPr>
              <a:t>・</a:t>
            </a:r>
            <a:r>
              <a:rPr lang="en-US" altLang="ja-JP" sz="1050" kern="100">
                <a:latin typeface="Meiryo UI" panose="020B0604030504040204" pitchFamily="50" charset="-128"/>
                <a:ea typeface="Meiryo UI" panose="020B0604030504040204" pitchFamily="50" charset="-128"/>
                <a:cs typeface="Times New Roman"/>
              </a:rPr>
              <a:t>datta</a:t>
            </a:r>
            <a:endParaRPr lang="en-US" sz="1050" kern="100" smtClean="0">
              <a:effectLst/>
              <a:latin typeface="Meiryo UI" panose="020B0604030504040204" pitchFamily="50" charset="-128"/>
              <a:ea typeface="Meiryo UI" panose="020B0604030504040204" pitchFamily="50" charset="-128"/>
              <a:cs typeface="Times New Roman"/>
            </a:endParaRPr>
          </a:p>
          <a:p>
            <a:pPr algn="l">
              <a:spcAft>
                <a:spcPts val="0"/>
              </a:spcAft>
            </a:pPr>
            <a:endParaRPr lang="en-US" altLang="ja-JP" sz="1050" kern="100" smtClean="0">
              <a:effectLst/>
              <a:latin typeface="Meiryo UI" panose="020B0604030504040204" pitchFamily="50" charset="-128"/>
              <a:ea typeface="Meiryo UI" panose="020B0604030504040204" pitchFamily="50" charset="-128"/>
              <a:cs typeface="Times New Roman"/>
            </a:endParaRPr>
          </a:p>
          <a:p>
            <a:pPr algn="l">
              <a:spcAft>
                <a:spcPts val="0"/>
              </a:spcAft>
            </a:pPr>
            <a:endParaRPr lang="ja-JP" sz="1050" kern="100">
              <a:effectLst/>
              <a:latin typeface="Meiryo UI" panose="020B0604030504040204" pitchFamily="50" charset="-128"/>
              <a:ea typeface="Meiryo UI" panose="020B0604030504040204" pitchFamily="50" charset="-128"/>
              <a:cs typeface="Times New Roman"/>
            </a:endParaRPr>
          </a:p>
          <a:p>
            <a:pPr algn="l">
              <a:spcAft>
                <a:spcPts val="0"/>
              </a:spcAft>
            </a:pPr>
            <a:endParaRPr lang="en-US" altLang="ja-JP" sz="1050" kern="100" smtClean="0">
              <a:effectLst/>
              <a:latin typeface="Meiryo UI" panose="020B0604030504040204" pitchFamily="50" charset="-128"/>
              <a:ea typeface="Meiryo UI" panose="020B0604030504040204" pitchFamily="50" charset="-128"/>
              <a:cs typeface="Times New Roman"/>
            </a:endParaRPr>
          </a:p>
          <a:p>
            <a:pPr algn="l">
              <a:spcAft>
                <a:spcPts val="0"/>
              </a:spcAft>
            </a:pPr>
            <a:r>
              <a:rPr lang="ja-JP" sz="1050" kern="100" smtClean="0">
                <a:effectLst/>
                <a:latin typeface="Meiryo UI" panose="020B0604030504040204" pitchFamily="50" charset="-128"/>
                <a:ea typeface="Meiryo UI" panose="020B0604030504040204" pitchFamily="50" charset="-128"/>
                <a:cs typeface="Times New Roman"/>
              </a:rPr>
              <a:t>単独で</a:t>
            </a:r>
            <a:r>
              <a:rPr lang="ja-JP" altLang="en-US" sz="1050" kern="100" smtClean="0">
                <a:effectLst/>
                <a:latin typeface="Meiryo UI" panose="020B0604030504040204" pitchFamily="50" charset="-128"/>
                <a:ea typeface="Meiryo UI" panose="020B0604030504040204" pitchFamily="50" charset="-128"/>
                <a:cs typeface="Times New Roman"/>
              </a:rPr>
              <a:t>小さい文字を</a:t>
            </a:r>
            <a:r>
              <a:rPr lang="ja-JP" sz="1050" kern="100" smtClean="0">
                <a:effectLst/>
                <a:latin typeface="Meiryo UI" panose="020B0604030504040204" pitchFamily="50" charset="-128"/>
                <a:ea typeface="Meiryo UI" panose="020B0604030504040204" pitchFamily="50" charset="-128"/>
                <a:cs typeface="Times New Roman"/>
              </a:rPr>
              <a:t>入力</a:t>
            </a:r>
            <a:r>
              <a:rPr lang="ja-JP" sz="1050" kern="100">
                <a:effectLst/>
                <a:latin typeface="Meiryo UI" panose="020B0604030504040204" pitchFamily="50" charset="-128"/>
                <a:ea typeface="Meiryo UI" panose="020B0604030504040204" pitchFamily="50" charset="-128"/>
                <a:cs typeface="Times New Roman"/>
              </a:rPr>
              <a:t>するときは「</a:t>
            </a:r>
            <a:r>
              <a:rPr lang="en-US" sz="1050" kern="100">
                <a:effectLst/>
                <a:latin typeface="Meiryo UI" panose="020B0604030504040204" pitchFamily="50" charset="-128"/>
                <a:ea typeface="Meiryo UI" panose="020B0604030504040204" pitchFamily="50" charset="-128"/>
                <a:cs typeface="Times New Roman"/>
              </a:rPr>
              <a:t>L</a:t>
            </a:r>
            <a:r>
              <a:rPr lang="ja-JP" sz="1050" kern="100">
                <a:effectLst/>
                <a:latin typeface="Meiryo UI" panose="020B0604030504040204" pitchFamily="50" charset="-128"/>
                <a:ea typeface="Meiryo UI" panose="020B0604030504040204" pitchFamily="50" charset="-128"/>
                <a:cs typeface="Times New Roman"/>
              </a:rPr>
              <a:t>」また</a:t>
            </a:r>
            <a:r>
              <a:rPr lang="ja-JP" sz="1050" kern="100" smtClean="0">
                <a:effectLst/>
                <a:latin typeface="Meiryo UI" panose="020B0604030504040204" pitchFamily="50" charset="-128"/>
                <a:ea typeface="Meiryo UI" panose="020B0604030504040204" pitchFamily="50" charset="-128"/>
                <a:cs typeface="Times New Roman"/>
              </a:rPr>
              <a:t>は「</a:t>
            </a:r>
            <a:r>
              <a:rPr lang="en-US" sz="1050" kern="100">
                <a:effectLst/>
                <a:latin typeface="Meiryo UI" panose="020B0604030504040204" pitchFamily="50" charset="-128"/>
                <a:ea typeface="Meiryo UI" panose="020B0604030504040204" pitchFamily="50" charset="-128"/>
                <a:cs typeface="Times New Roman"/>
              </a:rPr>
              <a:t>X</a:t>
            </a:r>
            <a:r>
              <a:rPr lang="ja-JP" sz="1050" kern="100">
                <a:effectLst/>
                <a:latin typeface="Meiryo UI" panose="020B0604030504040204" pitchFamily="50" charset="-128"/>
                <a:ea typeface="Meiryo UI" panose="020B0604030504040204" pitchFamily="50" charset="-128"/>
                <a:cs typeface="Times New Roman"/>
              </a:rPr>
              <a:t>」</a:t>
            </a:r>
            <a:r>
              <a:rPr lang="ja-JP" sz="1050" kern="100" smtClean="0">
                <a:effectLst/>
                <a:latin typeface="Meiryo UI" panose="020B0604030504040204" pitchFamily="50" charset="-128"/>
                <a:ea typeface="Meiryo UI" panose="020B0604030504040204" pitchFamily="50" charset="-128"/>
                <a:cs typeface="Times New Roman"/>
              </a:rPr>
              <a:t>を</a:t>
            </a:r>
            <a:r>
              <a:rPr lang="ja-JP" altLang="en-US" sz="1050" kern="100" smtClean="0">
                <a:effectLst/>
                <a:latin typeface="Meiryo UI" panose="020B0604030504040204" pitchFamily="50" charset="-128"/>
                <a:ea typeface="Meiryo UI" panose="020B0604030504040204" pitchFamily="50" charset="-128"/>
                <a:cs typeface="Times New Roman"/>
              </a:rPr>
              <a:t>先に</a:t>
            </a:r>
            <a:r>
              <a:rPr lang="ja-JP" sz="1050" kern="100" smtClean="0">
                <a:effectLst/>
                <a:latin typeface="Meiryo UI" panose="020B0604030504040204" pitchFamily="50" charset="-128"/>
                <a:ea typeface="Meiryo UI" panose="020B0604030504040204" pitchFamily="50" charset="-128"/>
                <a:cs typeface="Times New Roman"/>
              </a:rPr>
              <a:t>つける。</a:t>
            </a:r>
            <a:endParaRPr lang="en-US" altLang="ja-JP" sz="1050" kern="100" smtClean="0">
              <a:effectLst/>
              <a:latin typeface="Meiryo UI" panose="020B0604030504040204" pitchFamily="50" charset="-128"/>
              <a:ea typeface="Meiryo UI" panose="020B0604030504040204" pitchFamily="50" charset="-128"/>
              <a:cs typeface="Times New Roman"/>
            </a:endParaRPr>
          </a:p>
          <a:p>
            <a:pPr algn="l">
              <a:spcAft>
                <a:spcPts val="0"/>
              </a:spcAft>
            </a:pPr>
            <a:endParaRPr lang="ja-JP" sz="1050" kern="100">
              <a:effectLst/>
              <a:latin typeface="Meiryo UI" panose="020B0604030504040204" pitchFamily="50" charset="-128"/>
              <a:ea typeface="Meiryo UI" panose="020B0604030504040204" pitchFamily="50" charset="-128"/>
              <a:cs typeface="Times New Roman"/>
            </a:endParaRPr>
          </a:p>
          <a:p>
            <a:r>
              <a:rPr lang="ja-JP" altLang="ja-JP" sz="1050" kern="100" smtClean="0">
                <a:effectLst/>
                <a:latin typeface="Meiryo UI" panose="020B0604030504040204" pitchFamily="50" charset="-128"/>
                <a:ea typeface="Meiryo UI" panose="020B0604030504040204" pitchFamily="50" charset="-128"/>
                <a:cs typeface="Times New Roman"/>
              </a:rPr>
              <a:t>［例］</a:t>
            </a:r>
            <a:r>
              <a:rPr lang="ja-JP" sz="1050" kern="100" smtClean="0">
                <a:effectLst/>
                <a:latin typeface="Meiryo UI" panose="020B0604030504040204" pitchFamily="50" charset="-128"/>
                <a:ea typeface="Meiryo UI" panose="020B0604030504040204" pitchFamily="50" charset="-128"/>
                <a:cs typeface="Times New Roman"/>
              </a:rPr>
              <a:t>っ</a:t>
            </a:r>
            <a:r>
              <a:rPr lang="ja-JP" altLang="en-US" sz="1050" kern="100" smtClean="0">
                <a:effectLst/>
                <a:latin typeface="Meiryo UI" panose="020B0604030504040204" pitchFamily="50" charset="-128"/>
                <a:ea typeface="Meiryo UI" panose="020B0604030504040204" pitchFamily="50" charset="-128"/>
                <a:cs typeface="Times New Roman"/>
              </a:rPr>
              <a:t>・・・</a:t>
            </a:r>
            <a:r>
              <a:rPr lang="en-US" altLang="ja-JP" sz="1050" kern="100" smtClean="0">
                <a:effectLst/>
                <a:latin typeface="Meiryo UI" panose="020B0604030504040204" pitchFamily="50" charset="-128"/>
                <a:ea typeface="Meiryo UI" panose="020B0604030504040204" pitchFamily="50" charset="-128"/>
                <a:cs typeface="Times New Roman"/>
              </a:rPr>
              <a:t>ltu</a:t>
            </a:r>
            <a:r>
              <a:rPr lang="ja-JP" altLang="en-US" sz="1050" kern="100" smtClean="0">
                <a:effectLst/>
                <a:latin typeface="Meiryo UI" panose="020B0604030504040204" pitchFamily="50" charset="-128"/>
                <a:ea typeface="Meiryo UI" panose="020B0604030504040204" pitchFamily="50" charset="-128"/>
                <a:cs typeface="Times New Roman"/>
              </a:rPr>
              <a:t>　か</a:t>
            </a:r>
            <a:r>
              <a:rPr lang="ja-JP" altLang="en-US" sz="1050" kern="100">
                <a:latin typeface="Meiryo UI" panose="020B0604030504040204" pitchFamily="50" charset="-128"/>
                <a:ea typeface="Meiryo UI" panose="020B0604030504040204" pitchFamily="50" charset="-128"/>
                <a:cs typeface="Times New Roman"/>
              </a:rPr>
              <a:t>　</a:t>
            </a:r>
            <a:r>
              <a:rPr lang="en-US" altLang="ja-JP" sz="1050" kern="100" smtClean="0">
                <a:latin typeface="Meiryo UI" panose="020B0604030504040204" pitchFamily="50" charset="-128"/>
                <a:ea typeface="Meiryo UI" panose="020B0604030504040204" pitchFamily="50" charset="-128"/>
                <a:cs typeface="Times New Roman"/>
              </a:rPr>
              <a:t>xtu</a:t>
            </a:r>
            <a:endParaRPr lang="ja-JP" sz="1050" kern="100">
              <a:effectLst/>
              <a:latin typeface="Meiryo UI" panose="020B0604030504040204" pitchFamily="50" charset="-128"/>
              <a:ea typeface="Meiryo UI" panose="020B0604030504040204" pitchFamily="50" charset="-128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64001868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​​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279</Words>
  <Application>Microsoft Office PowerPoint</Application>
  <PresentationFormat>画面に合わせる (4:3)</PresentationFormat>
  <Paragraphs>281</Paragraphs>
  <Slides>1</Slides>
  <Notes>0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2" baseType="lpstr">
      <vt:lpstr>Office ​​テーマ</vt:lpstr>
      <vt:lpstr>PowerPoint プレゼンテーション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Prau Office 学習所</dc:creator>
  <cp:lastModifiedBy/>
  <cp:revision>1</cp:revision>
  <dcterms:created xsi:type="dcterms:W3CDTF">2020-07-13T07:15:27Z</dcterms:created>
  <dcterms:modified xsi:type="dcterms:W3CDTF">2020-07-13T07:15:31Z</dcterms:modified>
</cp:coreProperties>
</file>